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presentation/d/14YKw4w3E9klWBTHWC5onP8zkV6pcSoGnxuE-XN4HUqw/view" TargetMode="External"/><Relationship Id="rId22" Type="http://schemas.openxmlformats.org/officeDocument/2006/relationships/hyperlink" Target="https://docs.google.com/document/d/1E8ZV56j_rC6Qjrt8O43lC17u9BjjzX1oP3RW7TEIKWc/pub" TargetMode="External"/><Relationship Id="rId21" Type="http://schemas.openxmlformats.org/officeDocument/2006/relationships/hyperlink" Target="https://docs.google.com/document/d/1E8ZV56j_rC6Qjrt8O43lC17u9BjjzX1oP3RW7TEIKWc/edit?usp=sharing" TargetMode="External"/><Relationship Id="rId24" Type="http://schemas.openxmlformats.org/officeDocument/2006/relationships/hyperlink" Target="https://docs.google.com/presentation/d/15a03qqsYdGoORFTBDacxNMJSj7p5cgL3fBfxWtJ3N4g/edit?usp=sharing" TargetMode="External"/><Relationship Id="rId23" Type="http://schemas.openxmlformats.org/officeDocument/2006/relationships/hyperlink" Target="https://docs.google.com/document/d/1E8ZV56j_rC6Qjrt8O43lC17u9BjjzX1oP3RW7TEIKWc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gADwHhTmMavvxnmbmAJae3rl-oydLIs2?usp=sharing" TargetMode="External"/><Relationship Id="rId3" Type="http://schemas.openxmlformats.org/officeDocument/2006/relationships/hyperlink" Target="https://docs.google.com/document/d/1i0EiPlRNA7-1Zb8p6QgoK_IiUk0pUarTGk6tphywYgk/edit?usp=sharing" TargetMode="External"/><Relationship Id="rId4" Type="http://schemas.openxmlformats.org/officeDocument/2006/relationships/hyperlink" Target="https://docs.google.com/document/d/1i0EiPlRNA7-1Zb8p6QgoK_IiUk0pUarTGk6tphywYgk/pub" TargetMode="External"/><Relationship Id="rId9" Type="http://schemas.openxmlformats.org/officeDocument/2006/relationships/hyperlink" Target="https://docs.google.com/document/d/1A2_W1O7Oq8orBD3wB3V_fcMjlslySJskHO9c0YVDTqc/edit?usp=sharing" TargetMode="External"/><Relationship Id="rId26" Type="http://schemas.openxmlformats.org/officeDocument/2006/relationships/hyperlink" Target="https://docs.google.com/presentation/d/15a03qqsYdGoORFTBDacxNMJSj7p5cgL3fBfxWtJ3N4g/view" TargetMode="External"/><Relationship Id="rId25" Type="http://schemas.openxmlformats.org/officeDocument/2006/relationships/hyperlink" Target="https://docs.google.com/presentation/d/15a03qqsYdGoORFTBDacxNMJSj7p5cgL3fBfxWtJ3N4g/pub" TargetMode="External"/><Relationship Id="rId28" Type="http://schemas.openxmlformats.org/officeDocument/2006/relationships/hyperlink" Target="https://docs.google.com/document/d/10OrNr6U88WjiFuVrc48V9NSAc1Lyd5jGiXREyNLS5dc/pub" TargetMode="External"/><Relationship Id="rId27" Type="http://schemas.openxmlformats.org/officeDocument/2006/relationships/hyperlink" Target="https://docs.google.com/document/d/10OrNr6U88WjiFuVrc48V9NSAc1Lyd5jGiXREyNLS5dc/edit?usp=sharing" TargetMode="External"/><Relationship Id="rId5" Type="http://schemas.openxmlformats.org/officeDocument/2006/relationships/hyperlink" Target="https://docs.google.com/document/d/1i0EiPlRNA7-1Zb8p6QgoK_IiUk0pUarTGk6tphywYgk/view" TargetMode="External"/><Relationship Id="rId6" Type="http://schemas.openxmlformats.org/officeDocument/2006/relationships/hyperlink" Target="https://docs.google.com/presentation/d/1Bft3A_6GEeGPsGMUo-Pdv_IBBg_7UpUivV4kPJugMFo/edit?usp=sharing" TargetMode="External"/><Relationship Id="rId29" Type="http://schemas.openxmlformats.org/officeDocument/2006/relationships/hyperlink" Target="https://docs.google.com/document/d/10OrNr6U88WjiFuVrc48V9NSAc1Lyd5jGiXREyNLS5dc/view" TargetMode="External"/><Relationship Id="rId7" Type="http://schemas.openxmlformats.org/officeDocument/2006/relationships/hyperlink" Target="https://docs.google.com/presentation/d/1Bft3A_6GEeGPsGMUo-Pdv_IBBg_7UpUivV4kPJugMFo/pub" TargetMode="External"/><Relationship Id="rId8" Type="http://schemas.openxmlformats.org/officeDocument/2006/relationships/hyperlink" Target="https://docs.google.com/presentation/d/1Bft3A_6GEeGPsGMUo-Pdv_IBBg_7UpUivV4kPJugMFo/view" TargetMode="External"/><Relationship Id="rId31" Type="http://schemas.openxmlformats.org/officeDocument/2006/relationships/hyperlink" Target="https://docs.google.com/presentation/d/1VLzfQ8yKm-XWC3TmduhXHvVyDGe1uKOShyEyJ9Cg2SA/pub" TargetMode="External"/><Relationship Id="rId30" Type="http://schemas.openxmlformats.org/officeDocument/2006/relationships/hyperlink" Target="https://docs.google.com/presentation/d/1VLzfQ8yKm-XWC3TmduhXHvVyDGe1uKOShyEyJ9Cg2SA/edit?usp=sharing" TargetMode="External"/><Relationship Id="rId11" Type="http://schemas.openxmlformats.org/officeDocument/2006/relationships/hyperlink" Target="https://docs.google.com/document/d/1A2_W1O7Oq8orBD3wB3V_fcMjlslySJskHO9c0YVDTqc/view" TargetMode="External"/><Relationship Id="rId33" Type="http://schemas.openxmlformats.org/officeDocument/2006/relationships/hyperlink" Target="https://docs.google.com/document/d/1SGY0eQhVYx4QxGs_V8u5aThBqggiMwDoxFlHfuZ0DGQ/edit?usp=sharing" TargetMode="External"/><Relationship Id="rId10" Type="http://schemas.openxmlformats.org/officeDocument/2006/relationships/hyperlink" Target="https://docs.google.com/document/d/1A2_W1O7Oq8orBD3wB3V_fcMjlslySJskHO9c0YVDTqc/pub" TargetMode="External"/><Relationship Id="rId32" Type="http://schemas.openxmlformats.org/officeDocument/2006/relationships/hyperlink" Target="https://docs.google.com/presentation/d/1VLzfQ8yKm-XWC3TmduhXHvVyDGe1uKOShyEyJ9Cg2SA/view" TargetMode="External"/><Relationship Id="rId13" Type="http://schemas.openxmlformats.org/officeDocument/2006/relationships/hyperlink" Target="https://docs.google.com/presentation/d/1jQKKptLdLCnOLQM5ItJ_uy0dB7KJ9yJmQftv8UWp79M/pub" TargetMode="External"/><Relationship Id="rId35" Type="http://schemas.openxmlformats.org/officeDocument/2006/relationships/hyperlink" Target="https://docs.google.com/document/d/1SGY0eQhVYx4QxGs_V8u5aThBqggiMwDoxFlHfuZ0DGQ/view" TargetMode="External"/><Relationship Id="rId12" Type="http://schemas.openxmlformats.org/officeDocument/2006/relationships/hyperlink" Target="https://docs.google.com/presentation/d/1jQKKptLdLCnOLQM5ItJ_uy0dB7KJ9yJmQftv8UWp79M/edit?usp=sharing" TargetMode="External"/><Relationship Id="rId34" Type="http://schemas.openxmlformats.org/officeDocument/2006/relationships/hyperlink" Target="https://docs.google.com/document/d/1SGY0eQhVYx4QxGs_V8u5aThBqggiMwDoxFlHfuZ0DGQ/pub" TargetMode="External"/><Relationship Id="rId15" Type="http://schemas.openxmlformats.org/officeDocument/2006/relationships/hyperlink" Target="https://docs.google.com/document/d/1dMoK4NgZFWub1vNpAtJ1bkBnOJP0SKHKQooU-xJYfcU/edit?usp=sharing" TargetMode="External"/><Relationship Id="rId37" Type="http://schemas.openxmlformats.org/officeDocument/2006/relationships/hyperlink" Target="https://docs.google.com/presentation/d/1WlqB-LwloSA944NQGXTIxjdxoMKY0BzBZlW0y3CWr2w/pub" TargetMode="External"/><Relationship Id="rId14" Type="http://schemas.openxmlformats.org/officeDocument/2006/relationships/hyperlink" Target="https://docs.google.com/presentation/d/1jQKKptLdLCnOLQM5ItJ_uy0dB7KJ9yJmQftv8UWp79M/view" TargetMode="External"/><Relationship Id="rId36" Type="http://schemas.openxmlformats.org/officeDocument/2006/relationships/hyperlink" Target="https://docs.google.com/presentation/d/1WlqB-LwloSA944NQGXTIxjdxoMKY0BzBZlW0y3CWr2w/edit?usp=sharing" TargetMode="External"/><Relationship Id="rId17" Type="http://schemas.openxmlformats.org/officeDocument/2006/relationships/hyperlink" Target="https://docs.google.com/document/d/1dMoK4NgZFWub1vNpAtJ1bkBnOJP0SKHKQooU-xJYfcU/view" TargetMode="External"/><Relationship Id="rId16" Type="http://schemas.openxmlformats.org/officeDocument/2006/relationships/hyperlink" Target="https://docs.google.com/document/d/1dMoK4NgZFWub1vNpAtJ1bkBnOJP0SKHKQooU-xJYfcU/pub" TargetMode="External"/><Relationship Id="rId38" Type="http://schemas.openxmlformats.org/officeDocument/2006/relationships/hyperlink" Target="https://docs.google.com/presentation/d/1WlqB-LwloSA944NQGXTIxjdxoMKY0BzBZlW0y3CWr2w/view" TargetMode="External"/><Relationship Id="rId19" Type="http://schemas.openxmlformats.org/officeDocument/2006/relationships/hyperlink" Target="https://docs.google.com/presentation/d/14YKw4w3E9klWBTHWC5onP8zkV6pcSoGnxuE-XN4HUqw/pub" TargetMode="External"/><Relationship Id="rId18" Type="http://schemas.openxmlformats.org/officeDocument/2006/relationships/hyperlink" Target="https://docs.google.com/presentation/d/14YKw4w3E9klWBTHWC5onP8zkV6pcSoGnxuE-XN4HUqw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1838257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1838257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https://drive.google.com/drive/folders/1gADwHhTmMavvxnmbmAJae3rl-oydLIs2?usp=sharing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https://docs.google.com/document/d/1i0EiPlRNA7-1Zb8p6QgoK_IiUk0pUarTGk6tphywYgk/edit?usp=sharing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https://docs.google.com/document/d/1i0EiPlRNA7-1Zb8p6QgoK_IiUk0pUarTGk6tphywYgk/pub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https://docs.google.com/document/d/1i0EiPlRNA7-1Zb8p6QgoK_IiUk0pUarTGk6tphywYgk/view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https://docs.google.com/presentation/d/1Bft3A_6GEeGPsGMUo-Pdv_IBBg_7UpUivV4kPJugMFo/edit?usp=sharing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https://docs.google.com/presentation/d/1Bft3A_6GEeGPsGMUo-Pdv_IBBg_7UpUivV4kPJugMFo/pub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https://docs.google.com/presentation/d/1Bft3A_6GEeGPsGMUo-Pdv_IBBg_7UpUivV4kPJugMFo/view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https://docs.google.com/document/d/1A2_W1O7Oq8orBD3wB3V_fcMjlslySJskHO9c0YVDTqc/edit?usp=sharing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https://docs.google.com/document/d/1A2_W1O7Oq8orBD3wB3V_fcMjlslySJskHO9c0YVDTqc/pub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https://docs.google.com/document/d/1A2_W1O7Oq8orBD3wB3V_fcMjlslySJskHO9c0YVDTqc/view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https://docs.google.com/presentation/d/1jQKKptLdLCnOLQM5ItJ_uy0dB7KJ9yJmQftv8UWp79M/edit?usp=sharing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https://docs.google.com/presentation/d/1jQKKptLdLCnOLQM5ItJ_uy0dB7KJ9yJmQftv8UWp79M/pub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https://docs.google.com/presentation/d/1jQKKptLdLCnOLQM5ItJ_uy0dB7KJ9yJmQftv8UWp79M/view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https://docs.google.com/document/d/1dMoK4NgZFWub1vNpAtJ1bkBnOJP0SKHKQooU-xJYfcU/edit?usp=sharing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https://docs.google.com/document/d/1dMoK4NgZFWub1vNpAtJ1bkBnOJP0SKHKQooU-xJYfcU/pub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https://docs.google.com/document/d/1dMoK4NgZFWub1vNpAtJ1bkBnOJP0SKHKQooU-xJYfcU/view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https://docs.google.com/presentation/d/14YKw4w3E9klWBTHWC5onP8zkV6pcSoGnxuE-XN4HUqw/edit?usp=sharing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https://docs.google.com/presentation/d/14YKw4w3E9klWBTHWC5onP8zkV6pcSoGnxuE-XN4HUqw/pub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https://docs.google.com/presentation/d/14YKw4w3E9klWBTHWC5onP8zkV6pcSoGnxuE-XN4HUqw/view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https://docs.google.com/document/d/1E8ZV56j_rC6Qjrt8O43lC17u9BjjzX1oP3RW7TEIKWc/edit?usp=sharing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https://docs.google.com/document/d/1E8ZV56j_rC6Qjrt8O43lC17u9BjjzX1oP3RW7TEIKWc/pub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https://docs.google.com/document/d/1E8ZV56j_rC6Qjrt8O43lC17u9BjjzX1oP3RW7TEIKWc/view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https://docs.google.com/presentation/d/15a03qqsYdGoORFTBDacxNMJSj7p5cgL3fBfxWtJ3N4g/edit?usp=sharing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https://docs.google.com/presentation/d/15a03qqsYdGoORFTBDacxNMJSj7p5cgL3fBfxWtJ3N4g/pub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https://docs.google.com/presentation/d/15a03qqsYdGoORFTBDacxNMJSj7p5cgL3fBfxWtJ3N4g/view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https://docs.google.com/document/d/10OrNr6U88WjiFuVrc48V9NSAc1Lyd5jGiXREyNLS5dc/edit?usp=sharing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https://docs.google.com/document/d/10OrNr6U88WjiFuVrc48V9NSAc1Lyd5jGiXREyNLS5dc/pub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https://docs.google.com/document/d/10OrNr6U88WjiFuVrc48V9NSAc1Lyd5jGiXREyNLS5dc/view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https://docs.google.com/presentation/d/1VLzfQ8yKm-XWC3TmduhXHvVyDGe1uKOShyEyJ9Cg2SA/edit?usp=sharing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https://docs.google.com/presentation/d/1VLzfQ8yKm-XWC3TmduhXHvVyDGe1uKOShyEyJ9Cg2SA/pub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https://docs.google.com/presentation/d/1VLzfQ8yKm-XWC3TmduhXHvVyDGe1uKOShyEyJ9Cg2SA/view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https://docs.google.com/document/d/1SGY0eQhVYx4QxGs_V8u5aThBqggiMwDoxFlHfuZ0DGQ/edit?usp=sharing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https://docs.google.com/document/d/1SGY0eQhVYx4QxGs_V8u5aThBqggiMwDoxFlHfuZ0DGQ/pub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https://docs.google.com/document/d/1SGY0eQhVYx4QxGs_V8u5aThBqggiMwDoxFlHfuZ0DGQ/view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https://docs.google.com/presentation/d/1WlqB-LwloSA944NQGXTIxjdxoMKY0BzBZlW0y3CWr2w/edit?usp=sharing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https://docs.google.com/presentation/d/1WlqB-LwloSA944NQGXTIxjdxoMKY0BzBZlW0y3CWr2w/pub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https://docs.google.com/presentation/d/1WlqB-LwloSA944NQGXTIxjdxoMKY0BzBZlW0y3CWr2w/view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18382574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18382574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-video-booth-rental-arcadia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 360 video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https://sites.google.com/view/360-video-booth-rental-arcadia/home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 360 video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